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5" r:id="rId3"/>
    <p:sldId id="256" r:id="rId4"/>
    <p:sldId id="258" r:id="rId5"/>
    <p:sldId id="259" r:id="rId6"/>
    <p:sldId id="260" r:id="rId7"/>
    <p:sldId id="29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8CE4-ACB4-4E85-A481-CA2A87530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44791-4895-4746-8013-E5BAFDCB1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8312-E968-4FC4-AF44-A55BACF0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7DC3F-9808-4919-A04C-05AB6140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C206-EC5F-43E1-86A1-BA8264ED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2EFD-BF14-494D-9574-EF3350B7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FBDE5-8A35-495B-BEA7-39996449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C5A4B-60D8-4D47-8703-CECE1E9F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2203C-2E12-40AC-BD53-61013451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F0FBC-9DA5-4FDE-81F0-49782D62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6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64EB2-6841-4B5A-B4B7-231897EDD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1A45-D54E-462E-BC99-E6169B00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DF6D5-DA90-4F23-81D9-B42BF5D9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AB54-70CD-4A69-9561-90E16CB2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437D9-F4E9-40D8-B25E-E96C98FD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A980-543E-4321-A222-032B410A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1FCC-FDEB-41AB-9364-7331ADA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8339B-4619-48E7-9188-4EF3688A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C1D2-5106-4B39-80C6-1E477FE1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B51C-8167-4D8C-B280-3D46E2BA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3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E705-A17B-4D90-9BA5-6A7A16AA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BB1E9-8FF8-4759-A8CD-BE2E1A01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3574B-EE9A-452E-9238-56B92112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B3F03-A8B3-43FE-AF9E-291ACB94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13B2-017B-4E74-AB5D-FEF205CB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0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7328-EA10-478D-9737-674869B9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AC49-D107-474C-AFFB-40D14851F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64C0B-9526-41CB-B96A-0F6CB97FD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E4E8F-E3CF-4CBC-8AB4-0E59EA9F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BD315-38F1-4553-A79A-FEF1BD23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8C9C-A0FE-4E53-A623-D9302709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42FB-3C74-4783-ACC6-C19CA25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5B2E-DC4E-47D0-A969-310122E1D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5E1A7-E9D0-46DC-95CF-764668907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70F4D-F09F-4EEB-9711-0835C8D2B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C5A12-13E8-4E99-8B2C-3234D1349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3F27A-EFAB-40F1-9270-B41EB3E0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9F978-C374-4645-97EF-2431FC3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F0463-56FB-4770-9F2E-43747236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746F-A6A5-4C16-A7BD-C3184CC2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D878D-3EC9-44B1-A682-74DA6E4A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8CA2-FCFC-47E2-BB39-6715D92D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2E0F9-1211-4A4A-BBCD-282F578D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EBBC-75F0-4789-B709-C726C3A3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DDDD5-161E-4F47-A333-F6C2BB85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5B64E-634E-4FF5-B6EA-AF3531F3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5C4D-093C-46B7-8607-669FCEF8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77B4-D9A3-48C4-A3AA-FECB08EA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8D4E9-E34E-4654-8E48-712172C2C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06917-4A1C-431C-BF27-A4489414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10F66-3CF8-472F-B4A5-8502F293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02D4F-EF78-49A7-8D2E-D05E7B5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6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22ED-1DFA-485E-88DE-094492E3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6D574-B9F1-4CEF-953A-B8BB1163D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38D73-495D-41E0-A9AB-4B16DE63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42C58-5553-4514-898E-368C43F6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3D4D-7AB7-416F-B0F4-17A40233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0A51-41F2-4F12-A436-9CE0C936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B7DCC-632A-4507-BA85-DC758436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756D1-8E00-4BDA-8688-4F01505D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D0ABD-49D2-46D6-B613-3DD6A8027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0734B-9984-4283-943B-0538FB18C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1607-A2A9-4E37-BA12-A4AB2BD0F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5D583-35B4-4DB7-9F76-FF0EF84EB2CB}"/>
              </a:ext>
            </a:extLst>
          </p:cNvPr>
          <p:cNvSpPr txBox="1"/>
          <p:nvPr/>
        </p:nvSpPr>
        <p:spPr>
          <a:xfrm>
            <a:off x="6236524" y="381027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风格不用做到极简，但是硬装还是尽量简约化。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38C6E-851E-4C1F-98B3-7EB294B84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72280" cy="3716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67BBE-802D-4CC8-87D6-3D7E0CA4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5073"/>
            <a:ext cx="5203903" cy="39029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F8186D-0483-477D-BCFD-95C54859217E}"/>
              </a:ext>
            </a:extLst>
          </p:cNvPr>
          <p:cNvSpPr/>
          <p:nvPr/>
        </p:nvSpPr>
        <p:spPr>
          <a:xfrm>
            <a:off x="6236524" y="4906536"/>
            <a:ext cx="526297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风格上现代简约，北欧都比较能接受。</a:t>
            </a:r>
            <a:endParaRPr lang="en-US" altLang="zh-CN" dirty="0"/>
          </a:p>
          <a:p>
            <a:r>
              <a:rPr lang="zh-CN" altLang="en-US" dirty="0"/>
              <a:t>但是考虑后期实际居住很容易破坏风格。</a:t>
            </a:r>
            <a:endParaRPr lang="en-US" altLang="zh-CN" dirty="0"/>
          </a:p>
          <a:p>
            <a:r>
              <a:rPr lang="zh-CN" altLang="en-US" dirty="0"/>
              <a:t>所以不用营造高级感的灰冷，格调还是温馨为主。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CCFA76-23E4-43C1-8E4A-7DA454BBFE4B}"/>
              </a:ext>
            </a:extLst>
          </p:cNvPr>
          <p:cNvCxnSpPr>
            <a:cxnSpLocks/>
          </p:cNvCxnSpPr>
          <p:nvPr/>
        </p:nvCxnSpPr>
        <p:spPr>
          <a:xfrm>
            <a:off x="3245005" y="524107"/>
            <a:ext cx="3579541" cy="2214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CA51A6-E406-477F-A5AB-42807E6D34EA}"/>
              </a:ext>
            </a:extLst>
          </p:cNvPr>
          <p:cNvCxnSpPr>
            <a:cxnSpLocks/>
          </p:cNvCxnSpPr>
          <p:nvPr/>
        </p:nvCxnSpPr>
        <p:spPr>
          <a:xfrm>
            <a:off x="5319132" y="5091202"/>
            <a:ext cx="917392" cy="11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492806E-F92E-45A5-88C8-352B0F3DC6DF}"/>
              </a:ext>
            </a:extLst>
          </p:cNvPr>
          <p:cNvSpPr/>
          <p:nvPr/>
        </p:nvSpPr>
        <p:spPr>
          <a:xfrm>
            <a:off x="6733500" y="268994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墙面乳胶漆颜色不错，淡黄。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80906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厨柜颜色款式满意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墙地砖颜色深浅合适（厨房砖不喜欢太浅，纯白的），具体花色，颜色待定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烟灶两边的墙面考虑隔板或挂杆置物，增加收纳？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75578-F3C4-4083-BF51-F7FEFD83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520"/>
            <a:ext cx="12192000" cy="39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热水器边上的墙面是否建议做挂杆或者隔板，增加收纳？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FD9D6-D372-426F-B771-6A8E3B41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673"/>
            <a:ext cx="96202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0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厨房开门款式全玻璃？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右图款式是否可以搭配？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A4DBA-D2F8-4126-86A8-3F18AFCE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672"/>
            <a:ext cx="3925953" cy="4853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9BDAC-F6B1-4C44-9806-FB03079F6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86" y="0"/>
            <a:ext cx="31664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A7DB7-2B7C-42F9-93AB-DEC4B9637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29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5196468" y="1977134"/>
            <a:ext cx="647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餐厅灯过于复杂，用比较容易挑选以及后期容易维护的灯，</a:t>
            </a:r>
            <a:endParaRPr lang="en-US" altLang="zh-CN" dirty="0"/>
          </a:p>
          <a:p>
            <a:r>
              <a:rPr lang="zh-CN" altLang="en-US" dirty="0"/>
              <a:t>全屋灯同理。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3C0A7-0262-4336-B77E-8C29C6E0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134"/>
            <a:ext cx="50006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0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6791093" y="2228671"/>
            <a:ext cx="46281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电视柜要简洁，不要有开放柜，用抽屉。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是否建议现场打，木或者大理石的，</a:t>
            </a:r>
            <a:endParaRPr lang="en-US" altLang="zh-CN" dirty="0"/>
          </a:p>
          <a:p>
            <a:r>
              <a:rPr lang="zh-CN" altLang="en-US" dirty="0"/>
              <a:t>是否悬空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如果电视柜自己打，茶几怎么搭配。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E9FE-A66F-4FE9-80EC-5986211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62600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78070-446F-4C1B-9058-2D9FC8CC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242"/>
            <a:ext cx="4192859" cy="284275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F006C518-6E51-44FC-8D05-FE2987AB9525}"/>
              </a:ext>
            </a:extLst>
          </p:cNvPr>
          <p:cNvSpPr/>
          <p:nvPr/>
        </p:nvSpPr>
        <p:spPr>
          <a:xfrm>
            <a:off x="2620537" y="3429000"/>
            <a:ext cx="245326" cy="496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9AE39C-9C70-48AA-9FAE-5F679CF2DC08}"/>
              </a:ext>
            </a:extLst>
          </p:cNvPr>
          <p:cNvCxnSpPr/>
          <p:nvPr/>
        </p:nvCxnSpPr>
        <p:spPr>
          <a:xfrm>
            <a:off x="2787805" y="643286"/>
            <a:ext cx="802888" cy="7025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A5352-75FF-4983-B235-416CA44E3ACE}"/>
              </a:ext>
            </a:extLst>
          </p:cNvPr>
          <p:cNvCxnSpPr>
            <a:cxnSpLocks/>
          </p:cNvCxnSpPr>
          <p:nvPr/>
        </p:nvCxnSpPr>
        <p:spPr>
          <a:xfrm flipV="1">
            <a:off x="2787805" y="553273"/>
            <a:ext cx="955288" cy="7033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01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204332" y="847492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不要有落地灯，台灯，家里的灯尽量都固定。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0" y="1453146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7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沙发用布艺的。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146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070F2-8FA2-46FB-9EF1-23870BDB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135"/>
            <a:ext cx="3995276" cy="4627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82A44-221E-4687-8BA7-4F47DC54D957}"/>
              </a:ext>
            </a:extLst>
          </p:cNvPr>
          <p:cNvSpPr txBox="1"/>
          <p:nvPr/>
        </p:nvSpPr>
        <p:spPr>
          <a:xfrm>
            <a:off x="1092820" y="83634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洗衣机只能放外侧吧？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需要洗衣机干衣机叠放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F64BE-2695-4272-93A4-D45D8556E5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48" y="250903"/>
            <a:ext cx="4237463" cy="6356194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81F2459B-099C-4DB7-AB31-15F3C80E49D7}"/>
              </a:ext>
            </a:extLst>
          </p:cNvPr>
          <p:cNvSpPr/>
          <p:nvPr/>
        </p:nvSpPr>
        <p:spPr>
          <a:xfrm rot="16200000">
            <a:off x="4471639" y="2163337"/>
            <a:ext cx="423746" cy="8363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3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4036742" y="1215483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冰箱上面可以做柜门封闭，里面放路由器什么的。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放个纯白色冰箱。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37099-8F15-4014-8A0A-D7913A5C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41"/>
            <a:ext cx="3377193" cy="55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6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2196791" y="501805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客厅灯用吸顶灯，或者考虑下无主灯设计。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38041-F020-4066-BD80-FA3538D0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845"/>
            <a:ext cx="79343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909F65-2492-4092-851E-3BD74B55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371"/>
            <a:ext cx="4381500" cy="4391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9F1EB-730A-41D2-B161-B3CB6257C518}"/>
              </a:ext>
            </a:extLst>
          </p:cNvPr>
          <p:cNvSpPr txBox="1"/>
          <p:nvPr/>
        </p:nvSpPr>
        <p:spPr>
          <a:xfrm>
            <a:off x="4951141" y="151656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任何家具柜门，这种颜色是比较排斥的。</a:t>
            </a:r>
            <a:endParaRPr lang="en-US" altLang="zh-CN" dirty="0"/>
          </a:p>
          <a:p>
            <a:r>
              <a:rPr lang="zh-CN" altLang="en-US" dirty="0"/>
              <a:t>柜体内部和地板例外。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83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4594303" y="1081668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次卫窗户前的这个角落要不要再做大理石柜台放东西？</a:t>
            </a:r>
            <a:endParaRPr lang="en-US" altLang="zh-CN" dirty="0"/>
          </a:p>
          <a:p>
            <a:r>
              <a:rPr lang="zh-CN" altLang="en-US" dirty="0"/>
              <a:t>还是就空着好？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74619-FFFD-4513-A6E8-9CDC2C5C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"/>
            <a:ext cx="4229100" cy="66579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2A36A8-4BCB-4EB5-AF30-6CDCAB8000C6}"/>
              </a:ext>
            </a:extLst>
          </p:cNvPr>
          <p:cNvSpPr/>
          <p:nvPr/>
        </p:nvSpPr>
        <p:spPr>
          <a:xfrm>
            <a:off x="1962615" y="2798956"/>
            <a:ext cx="1382752" cy="26651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4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631366" y="1215483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开门改为双移门或者单移门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25F4C-F14E-4517-B9DF-5411280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657"/>
            <a:ext cx="5056387" cy="53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5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717288" y="488094"/>
            <a:ext cx="4514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台面和台盆齐平，没问题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就是随手置物空间不够，参考下一页</a:t>
            </a:r>
            <a:r>
              <a:rPr lang="en-US" altLang="zh-CN" dirty="0"/>
              <a:t>PPT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B7E47-4C99-4C5D-ABB3-F2CA9741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424"/>
            <a:ext cx="9043639" cy="46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184387" y="1014761"/>
            <a:ext cx="4859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马桶往前移一点，后面增加置物台面？待定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镜柜延伸到马桶上方。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预算增加多少？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8739-ED2E-49CE-B299-68199920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8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8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575610" y="1672682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镜面柜延伸到马桶上方，参考上一页</a:t>
            </a:r>
            <a:r>
              <a:rPr lang="en-US" altLang="zh-CN" dirty="0"/>
              <a:t>PPT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然后毛巾架，浴巾架，放到对面墙上是否可行？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27309-0933-41BD-A892-08028AE0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946"/>
            <a:ext cx="5200766" cy="44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68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095467" y="758284"/>
            <a:ext cx="56573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厕所地砖 墙砖 用纯色的，不带纹理，不要太亮的。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参考下图。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BE296-38E5-4BE9-A614-09496973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2" y="0"/>
            <a:ext cx="4591243" cy="2669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5E501-EDDA-41A4-9233-C7C2E7B37C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34" y="3059732"/>
            <a:ext cx="2484067" cy="379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9470B-0DAC-46BC-9FB5-9C435AE267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85" y="3141353"/>
            <a:ext cx="2426584" cy="3635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10485-D233-44C0-8695-1347493AA4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5" y="3059733"/>
            <a:ext cx="2718789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3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6096000" y="1817648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台盆柜用悬空的，不带脚，水管尽量隐藏在后面。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全屋水龙头冷热调节用一个开关。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3D9E6-572B-4FCF-8914-52FAC710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396"/>
            <a:ext cx="5879597" cy="46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1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393903" y="289830"/>
            <a:ext cx="6936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台灯改为固定壁灯。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床和床头柜款式不错。墙面乳胶漆颜色不错（淡淡的暖灰色？）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20D65-55E8-4DD4-8574-9941BF62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009"/>
            <a:ext cx="78105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5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820937" y="1650380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地板颜色还不错，淡淡的暖暖的。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纹理还可以买淡化一点的，看上去纯一点？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F5724-854E-4688-9DCB-67D1B064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106"/>
            <a:ext cx="5532283" cy="39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4371278" y="1215922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次卧衣柜样式不错。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拉手改为可以握住的，或者手指可以勾住的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DE610-2364-4D20-AA18-D2F395B0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922"/>
            <a:ext cx="3858322" cy="4611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B0C9F-44D5-496C-A10D-7ABF5A6C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73" y="3017686"/>
            <a:ext cx="1593927" cy="15939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96D13F-2434-4CBA-AEC7-6BEFAC245704}"/>
              </a:ext>
            </a:extLst>
          </p:cNvPr>
          <p:cNvCxnSpPr>
            <a:cxnSpLocks/>
          </p:cNvCxnSpPr>
          <p:nvPr/>
        </p:nvCxnSpPr>
        <p:spPr>
          <a:xfrm flipV="1">
            <a:off x="1538868" y="3724507"/>
            <a:ext cx="2832410" cy="127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2D39BA-4CF2-4600-9181-D5BFDC25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607"/>
            <a:ext cx="5266095" cy="5572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D8F7E0-2739-4ADB-A69C-8A88AAF17EBC}"/>
              </a:ext>
            </a:extLst>
          </p:cNvPr>
          <p:cNvSpPr txBox="1"/>
          <p:nvPr/>
        </p:nvSpPr>
        <p:spPr>
          <a:xfrm>
            <a:off x="7159083" y="2551836"/>
            <a:ext cx="23903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白色柜</a:t>
            </a:r>
            <a:r>
              <a:rPr lang="en-US" altLang="zh-CN" dirty="0"/>
              <a:t>OK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大理石台面待定</a:t>
            </a:r>
            <a:endParaRPr lang="en-US" altLang="zh-CN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门把手改为隐藏式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56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620215" y="173959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书房桌子右侧墙面考虑挂点洞洞板。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桌子右边放电脑，左边靠窗的写字看书。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085D5-1E64-4E2F-AD65-39240FA8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776"/>
            <a:ext cx="5212090" cy="44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6590371" y="1416204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书架木头的承重性怎么样，如果放满书。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用黑色铁艺的成品书架是不是不容易变形？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49B58-CB54-4D71-B5DA-9B778825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227"/>
            <a:ext cx="6361396" cy="47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4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6524625" y="1338146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吊顶很多地方薄薄的走一圈是因为美观还是别的用处？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去掉是否影响美观，包括其他房间的。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90AD0-80DB-4B52-96C4-546C896C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41"/>
            <a:ext cx="65246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6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724830" y="374676"/>
            <a:ext cx="601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主卧乳胶漆颜色也不错，客厅乳胶漆参考卧室的颜色？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地板上墙设计不错，颜色待定。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床是不是要买无床头的？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EFE61-7204-4613-93A9-47EE0819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006"/>
            <a:ext cx="7620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两个卧室的飘窗抽屉可不可以做成无拉手的，不容易磕碰。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2E6239-671C-4C40-B35E-532D0CB3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5"/>
            <a:ext cx="9696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3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D02CB-5F6A-429A-91DF-A05789C9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4" y="3292582"/>
            <a:ext cx="5541576" cy="356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927D5C-3F49-4B89-B2BC-96B720A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84" y="0"/>
            <a:ext cx="5647801" cy="32225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7433D4-A8FA-407A-8B27-3B506315016E}"/>
              </a:ext>
            </a:extLst>
          </p:cNvPr>
          <p:cNvSpPr/>
          <p:nvPr/>
        </p:nvSpPr>
        <p:spPr>
          <a:xfrm>
            <a:off x="6326227" y="450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床头灯？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32C17E-A769-4A41-96D8-A87751BE53F1}"/>
              </a:ext>
            </a:extLst>
          </p:cNvPr>
          <p:cNvCxnSpPr>
            <a:endCxn id="5" idx="1"/>
          </p:cNvCxnSpPr>
          <p:nvPr/>
        </p:nvCxnSpPr>
        <p:spPr>
          <a:xfrm>
            <a:off x="4716966" y="490654"/>
            <a:ext cx="1609261" cy="144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38517E0-0187-4FA3-AC8A-270517C17824}"/>
              </a:ext>
            </a:extLst>
          </p:cNvPr>
          <p:cNvSpPr/>
          <p:nvPr/>
        </p:nvSpPr>
        <p:spPr>
          <a:xfrm>
            <a:off x="6468678" y="4575433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书房卧室主灯款式过于小众，待定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43E28C-B52F-4353-8B57-4D345F17109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18616" y="4345259"/>
            <a:ext cx="3650062" cy="414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703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卧室飘窗栏杆？后期自己定款式颜色还是小区需要统一？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7934F1-4111-4AC0-9E38-A2D0058A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955"/>
            <a:ext cx="9099395" cy="4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9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台盆款式可以，不要台上盆。位置在中间还是右边好？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冷热龙头开关，墙地砖要换，参考次卫说明。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需要在台盆这洗头。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FF4CE-0D91-4751-BB28-A4B89B86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589"/>
            <a:ext cx="10013795" cy="38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0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台盆柜体款式更改，换成简约的，不要花纹的。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E7840-A3D8-41A0-9ACA-DDBB3523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500"/>
            <a:ext cx="88677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9B9DB-B6BA-450E-B7A0-7F86CD6522D0}"/>
              </a:ext>
            </a:extLst>
          </p:cNvPr>
          <p:cNvSpPr txBox="1"/>
          <p:nvPr/>
        </p:nvSpPr>
        <p:spPr>
          <a:xfrm>
            <a:off x="1092820" y="836341"/>
            <a:ext cx="581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椅子都选轻巧点的，桌子搭配一张深色木质的试试。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EFCF8-5701-445C-A3FA-A6AF90E6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673"/>
            <a:ext cx="8991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18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38420-8431-4332-B448-55D2F50B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07"/>
            <a:ext cx="5194203" cy="5479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3DB72-E278-4AB4-BB1D-6687B5E6CF06}"/>
              </a:ext>
            </a:extLst>
          </p:cNvPr>
          <p:cNvSpPr txBox="1"/>
          <p:nvPr/>
        </p:nvSpPr>
        <p:spPr>
          <a:xfrm>
            <a:off x="5832088" y="1527717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挂钟放这，简约款，无边框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D7C07E-81CC-47BC-AC0C-4E97D8E56618}"/>
              </a:ext>
            </a:extLst>
          </p:cNvPr>
          <p:cNvCxnSpPr>
            <a:cxnSpLocks/>
          </p:cNvCxnSpPr>
          <p:nvPr/>
        </p:nvCxnSpPr>
        <p:spPr>
          <a:xfrm flipV="1">
            <a:off x="1293541" y="1773044"/>
            <a:ext cx="4415883" cy="1393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9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5609063" y="321683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墙面全身镜，出门前需要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CBBB9-6C47-44F2-8B14-5CFBD422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5"/>
            <a:ext cx="3352800" cy="65436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9BEE46-6FB2-4A67-94DF-0CCBB36533BF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676401" y="2297526"/>
            <a:ext cx="3932662" cy="1103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F3CF2-682D-4295-85E9-AC758B0B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588"/>
            <a:ext cx="4019550" cy="4829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3D98A-1E63-4F7D-A97B-3D5B69C26D87}"/>
              </a:ext>
            </a:extLst>
          </p:cNvPr>
          <p:cNvSpPr txBox="1"/>
          <p:nvPr/>
        </p:nvSpPr>
        <p:spPr>
          <a:xfrm>
            <a:off x="4728117" y="1550019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这面墙如果用镜面材料设计会怎么样？</a:t>
            </a:r>
            <a:endParaRPr lang="en-US" altLang="zh-CN" dirty="0"/>
          </a:p>
          <a:p>
            <a:r>
              <a:rPr lang="zh-CN" altLang="en-US" dirty="0"/>
              <a:t>预算和只刷乳胶漆比如何？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7147932" y="1427356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吊顶设计中的灯带是否要保留，待定。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FDE3F-A4C8-4835-9106-64FFEF33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07"/>
            <a:ext cx="6983938" cy="51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6096000" y="140203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墙面乳胶漆用暖色的，这个地砖会不会不搭？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EF481-1488-4938-BA2D-F81B187A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034"/>
            <a:ext cx="53911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766</Words>
  <Application>Microsoft Office PowerPoint</Application>
  <PresentationFormat>Widescreen</PresentationFormat>
  <Paragraphs>81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Steven-Feixia Hu</dc:creator>
  <cp:lastModifiedBy>Steven-Feixia Hu</cp:lastModifiedBy>
  <cp:revision>30</cp:revision>
  <dcterms:created xsi:type="dcterms:W3CDTF">2019-11-14T03:08:42Z</dcterms:created>
  <dcterms:modified xsi:type="dcterms:W3CDTF">2019-11-15T08:49:36Z</dcterms:modified>
</cp:coreProperties>
</file>